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6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6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17" r:id="rId132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32" Type="http://schemas.openxmlformats.org/officeDocument/2006/relationships/slide" Target="slides/slide62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6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6" name="Shape 4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7" name="Google Shape;4217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18" name="Google Shape;4218;p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30.png"/><Relationship Id="rId4" Type="http://schemas.openxmlformats.org/officeDocument/2006/relationships/image" Target="../media/image160.png"/></Relationships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19" name="Shape 4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0" name="Google Shape;4220;p618"/>
          <p:cNvSpPr txBox="1"/>
          <p:nvPr>
            <p:ph type="title"/>
          </p:nvPr>
        </p:nvSpPr>
        <p:spPr>
          <a:xfrm>
            <a:off x="457200" y="171450"/>
            <a:ext cx="75438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zh-CN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How to Convert Fractions to Decimals</a:t>
            </a:r>
            <a:endParaRPr/>
          </a:p>
        </p:txBody>
      </p:sp>
      <p:sp>
        <p:nvSpPr>
          <p:cNvPr id="4221" name="Google Shape;4221;p618"/>
          <p:cNvSpPr txBox="1"/>
          <p:nvPr/>
        </p:nvSpPr>
        <p:spPr>
          <a:xfrm>
            <a:off x="1219200" y="2114550"/>
            <a:ext cx="21177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Nunito"/>
              <a:buNone/>
            </a:pPr>
            <a:r>
              <a:rPr b="1" i="0" lang="zh-CN" sz="60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1000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22" name="Google Shape;4222;p618"/>
          <p:cNvCxnSpPr/>
          <p:nvPr/>
        </p:nvCxnSpPr>
        <p:spPr>
          <a:xfrm>
            <a:off x="1431925" y="2171700"/>
            <a:ext cx="1752600" cy="0"/>
          </a:xfrm>
          <a:prstGeom prst="straightConnector1">
            <a:avLst/>
          </a:prstGeom>
          <a:noFill/>
          <a:ln cap="rnd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4223" name="Google Shape;4223;p618"/>
          <p:cNvSpPr txBox="1"/>
          <p:nvPr/>
        </p:nvSpPr>
        <p:spPr>
          <a:xfrm>
            <a:off x="1431925" y="1543050"/>
            <a:ext cx="19050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Nunito"/>
              <a:buNone/>
            </a:pPr>
            <a:r>
              <a:rPr b="1" i="0" lang="zh-CN" sz="60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567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24" name="Google Shape;4224;p6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0525" y="3028950"/>
            <a:ext cx="5981700" cy="831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25" name="Google Shape;4225;p618"/>
          <p:cNvCxnSpPr/>
          <p:nvPr/>
        </p:nvCxnSpPr>
        <p:spPr>
          <a:xfrm rot="10800000">
            <a:off x="3184525" y="2457450"/>
            <a:ext cx="1219200" cy="0"/>
          </a:xfrm>
          <a:prstGeom prst="straightConnector1">
            <a:avLst/>
          </a:prstGeom>
          <a:noFill/>
          <a:ln cap="rnd" cmpd="sng" w="38100">
            <a:solidFill>
              <a:schemeClr val="accent2"/>
            </a:solidFill>
            <a:prstDash val="solid"/>
            <a:miter lim="8000"/>
            <a:headEnd len="sm" w="sm" type="none"/>
            <a:tailEnd len="sm" w="sm" type="triangle"/>
          </a:ln>
        </p:spPr>
      </p:cxnSp>
      <p:sp>
        <p:nvSpPr>
          <p:cNvPr id="4226" name="Google Shape;4226;p618"/>
          <p:cNvSpPr txBox="1"/>
          <p:nvPr/>
        </p:nvSpPr>
        <p:spPr>
          <a:xfrm>
            <a:off x="4556125" y="1657350"/>
            <a:ext cx="3733800" cy="11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"/>
              <a:buNone/>
            </a:pPr>
            <a:r>
              <a:rPr b="1" i="0" lang="zh-CN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This is the </a:t>
            </a:r>
            <a:r>
              <a:rPr b="1" i="0" lang="zh-CN" sz="2400" u="none" cap="none" strike="noStrik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thousandths </a:t>
            </a:r>
            <a:r>
              <a:rPr b="1" i="0" lang="zh-CN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place so the </a:t>
            </a:r>
            <a:r>
              <a:rPr b="1" i="0" lang="zh-CN" sz="2400" u="none" cap="none" strike="noStrik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7</a:t>
            </a:r>
            <a:r>
              <a:rPr b="1" i="0" lang="zh-CN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needs to be in the</a:t>
            </a:r>
            <a:r>
              <a:rPr b="1" i="0" lang="zh-CN" sz="2400" u="none" cap="none" strike="noStrik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 thousandths </a:t>
            </a:r>
            <a:r>
              <a:rPr b="1" i="0" lang="zh-CN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place.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7" name="Google Shape;4227;p618"/>
          <p:cNvSpPr txBox="1"/>
          <p:nvPr/>
        </p:nvSpPr>
        <p:spPr>
          <a:xfrm>
            <a:off x="2955925" y="3314700"/>
            <a:ext cx="4572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r>
              <a:rPr b="0" i="0" lang="zh-CN" sz="4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8" name="Google Shape;4228;p618"/>
          <p:cNvSpPr txBox="1"/>
          <p:nvPr/>
        </p:nvSpPr>
        <p:spPr>
          <a:xfrm>
            <a:off x="4479925" y="3257550"/>
            <a:ext cx="4572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r>
              <a:rPr b="0" i="0" lang="zh-CN" sz="4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9" name="Google Shape;4229;p618"/>
          <p:cNvSpPr txBox="1"/>
          <p:nvPr/>
        </p:nvSpPr>
        <p:spPr>
          <a:xfrm>
            <a:off x="4022725" y="4229100"/>
            <a:ext cx="2133600" cy="783600"/>
          </a:xfrm>
          <a:prstGeom prst="rect">
            <a:avLst/>
          </a:prstGeom>
          <a:noFill/>
          <a:ln cap="rnd" cmpd="sng" w="381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Nunito"/>
              <a:buNone/>
            </a:pPr>
            <a:r>
              <a:rPr b="1" i="0" lang="zh-CN" sz="6000" u="none" cap="none" strike="noStrik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.567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0" name="Google Shape;4230;p618"/>
          <p:cNvSpPr txBox="1"/>
          <p:nvPr/>
        </p:nvSpPr>
        <p:spPr>
          <a:xfrm>
            <a:off x="6384925" y="3257550"/>
            <a:ext cx="4572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r>
              <a:rPr b="0" i="0" lang="zh-CN" sz="4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31" name="Google Shape;4231;p6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9200" y="5155406"/>
            <a:ext cx="2286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